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2" r:id="rId4"/>
    <p:sldId id="273" r:id="rId5"/>
    <p:sldId id="274" r:id="rId6"/>
    <p:sldId id="290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58" r:id="rId23"/>
    <p:sldId id="259" r:id="rId24"/>
    <p:sldId id="260" r:id="rId25"/>
    <p:sldId id="271" r:id="rId26"/>
  </p:sldIdLst>
  <p:sldSz cx="9144000" cy="5148263"/>
  <p:notesSz cx="6858000" cy="9144000"/>
  <p:defaultTextStyle>
    <a:defPPr>
      <a:defRPr lang="ru-RU"/>
    </a:defPPr>
    <a:lvl1pPr marL="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91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84" y="468"/>
      </p:cViewPr>
      <p:guideLst>
        <p:guide orient="horz" pos="162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552"/>
            <a:ext cx="6858000" cy="179235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4030"/>
            <a:ext cx="6858000" cy="124297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701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815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097"/>
            <a:ext cx="1971675" cy="43629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097"/>
            <a:ext cx="5800725" cy="43629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56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808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3491"/>
            <a:ext cx="7886700" cy="214153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5285"/>
            <a:ext cx="7886700" cy="112618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803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486"/>
            <a:ext cx="3886200" cy="326652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70486"/>
            <a:ext cx="3886200" cy="326652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195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4098"/>
            <a:ext cx="7886700" cy="9950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2040"/>
            <a:ext cx="3868340" cy="6185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80546"/>
            <a:ext cx="3868340" cy="2766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2040"/>
            <a:ext cx="3887391" cy="6185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80546"/>
            <a:ext cx="3887391" cy="2766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389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720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437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218"/>
            <a:ext cx="2949178" cy="12012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1255"/>
            <a:ext cx="4629150" cy="365860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4479"/>
            <a:ext cx="2949178" cy="2861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950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218"/>
            <a:ext cx="2949178" cy="12012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1255"/>
            <a:ext cx="4629150" cy="365860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4479"/>
            <a:ext cx="2949178" cy="2861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706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098"/>
            <a:ext cx="7886700" cy="9950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486"/>
            <a:ext cx="7886700" cy="3266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71678"/>
            <a:ext cx="20574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B5574-FB8F-4A50-917E-0F10C53CA873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71678"/>
            <a:ext cx="30861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71678"/>
            <a:ext cx="20574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39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2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844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477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05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288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3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26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79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256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356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292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842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75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3179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08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41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75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83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51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300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17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98257" y="1943983"/>
            <a:ext cx="134748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500" dirty="0" smtClean="0"/>
              <a:t>видео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3233015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62008" y="2898842"/>
            <a:ext cx="248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33719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35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471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2</Words>
  <Application>Microsoft Office PowerPoint</Application>
  <PresentationFormat>Произвольный</PresentationFormat>
  <Paragraphs>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Альбина Ометова</cp:lastModifiedBy>
  <cp:revision>13</cp:revision>
  <dcterms:created xsi:type="dcterms:W3CDTF">2022-02-25T13:53:16Z</dcterms:created>
  <dcterms:modified xsi:type="dcterms:W3CDTF">2022-03-29T12:31:12Z</dcterms:modified>
</cp:coreProperties>
</file>